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299" r:id="rId90"/>
    <p:sldId id="297" r:id="rId91"/>
    <p:sldId id="384" r:id="rId92"/>
    <p:sldId id="298" r:id="rId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1C18D-CEE2-4970-A3FC-8776ECEFCFA7}" v="1" dt="2022-02-02T14:18:20.35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RforOperations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5523778" y="2670020"/>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0588239" y="3940021"/>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t>&lt;div class="panel panel-default"&gt;</a:t>
            </a:r>
          </a:p>
          <a:p>
            <a:pPr algn="l">
              <a:defRPr sz="3500">
                <a:solidFill>
                  <a:srgbClr val="000000"/>
                </a:solidFill>
                <a:latin typeface="Monaco"/>
                <a:ea typeface="Monaco"/>
                <a:cs typeface="Monaco"/>
                <a:sym typeface="Monaco"/>
              </a:defRPr>
            </a:pPr>
            <a:r>
              <a:rPr dirty="0"/>
              <a:t>  &lt;div class="panel-heading"&gt;</a:t>
            </a:r>
          </a:p>
          <a:p>
            <a:pPr algn="l">
              <a:defRPr sz="3500">
                <a:solidFill>
                  <a:srgbClr val="000000"/>
                </a:solidFill>
                <a:latin typeface="Monaco"/>
                <a:ea typeface="Monaco"/>
                <a:cs typeface="Monaco"/>
                <a:sym typeface="Monaco"/>
              </a:defRPr>
            </a:pPr>
            <a:r>
              <a:rPr dirty="0"/>
              <a:t>    &lt;h3 class="panel-title"&gt;</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&lt;/h3&gt;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  &lt;div class="panel-body"&gt;</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&lt;/div&gt;</a:t>
            </a:r>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r>
              <a:rPr dirty="0"/>
              <a:t>div(class="panel panel-default",</a:t>
            </a:r>
          </a:p>
          <a:p>
            <a:pPr algn="l">
              <a:defRPr sz="3500">
                <a:solidFill>
                  <a:srgbClr val="000000"/>
                </a:solidFill>
                <a:latin typeface="Monaco"/>
                <a:ea typeface="Monaco"/>
                <a:cs typeface="Monaco"/>
                <a:sym typeface="Monaco"/>
              </a:defRPr>
            </a:pPr>
            <a:r>
              <a:rPr dirty="0"/>
              <a:t>  div(class="panel-heading",</a:t>
            </a:r>
          </a:p>
          <a:p>
            <a:pPr algn="l">
              <a:defRPr sz="3500">
                <a:solidFill>
                  <a:srgbClr val="000000"/>
                </a:solidFill>
                <a:latin typeface="Monaco"/>
                <a:ea typeface="Monaco"/>
                <a:cs typeface="Monaco"/>
                <a:sym typeface="Monaco"/>
              </a:defRPr>
            </a:pPr>
            <a:r>
              <a:rPr dirty="0"/>
              <a:t>    h3(class="panel-title",</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div(class="panel-body",</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1177</TotalTime>
  <Words>4370</Words>
  <Application>Microsoft Office PowerPoint</Application>
  <PresentationFormat>Custom</PresentationFormat>
  <Paragraphs>590</Paragraphs>
  <Slides>92</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92</vt:i4>
      </vt:variant>
    </vt:vector>
  </HeadingPairs>
  <TitlesOfParts>
    <vt:vector size="102"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2022-02-02T14:18:49Z</dcterms:modified>
</cp:coreProperties>
</file>